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630F-2400-43B2-8BBC-A80A82CBFA84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8595-9A12-4C3F-8702-50A5FC255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16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630F-2400-43B2-8BBC-A80A82CBFA84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8595-9A12-4C3F-8702-50A5FC255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72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630F-2400-43B2-8BBC-A80A82CBFA84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8595-9A12-4C3F-8702-50A5FC255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22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630F-2400-43B2-8BBC-A80A82CBFA84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8595-9A12-4C3F-8702-50A5FC255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0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630F-2400-43B2-8BBC-A80A82CBFA84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8595-9A12-4C3F-8702-50A5FC255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630F-2400-43B2-8BBC-A80A82CBFA84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8595-9A12-4C3F-8702-50A5FC255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9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630F-2400-43B2-8BBC-A80A82CBFA84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8595-9A12-4C3F-8702-50A5FC255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99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630F-2400-43B2-8BBC-A80A82CBFA84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8595-9A12-4C3F-8702-50A5FC255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08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630F-2400-43B2-8BBC-A80A82CBFA84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8595-9A12-4C3F-8702-50A5FC255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80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630F-2400-43B2-8BBC-A80A82CBFA84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8595-9A12-4C3F-8702-50A5FC255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16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630F-2400-43B2-8BBC-A80A82CBFA84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8595-9A12-4C3F-8702-50A5FC255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50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7630F-2400-43B2-8BBC-A80A82CBFA84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38595-9A12-4C3F-8702-50A5FC255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306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-3451"/>
            <a:ext cx="9144000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itchFamily="34" charset="0"/>
              </a:rPr>
              <a:t>Consolidate: </a:t>
            </a:r>
            <a:r>
              <a:rPr lang="en-GB" sz="2400" u="sng" dirty="0" smtClean="0">
                <a:latin typeface="Trebuchet MS" pitchFamily="34" charset="0"/>
              </a:rPr>
              <a:t>Overall, </a:t>
            </a:r>
            <a:r>
              <a:rPr lang="en-GB" sz="2400" u="sng" dirty="0" smtClean="0">
                <a:solidFill>
                  <a:srgbClr val="7030A0"/>
                </a:solidFill>
                <a:latin typeface="Trebuchet MS" pitchFamily="34" charset="0"/>
              </a:rPr>
              <a:t>much </a:t>
            </a:r>
            <a:r>
              <a:rPr lang="en-GB" sz="2400" u="sng" dirty="0" smtClean="0">
                <a:latin typeface="Trebuchet MS" pitchFamily="34" charset="0"/>
              </a:rPr>
              <a:t>impact did rationing have on social attitudes in Britain? </a:t>
            </a:r>
            <a:endParaRPr lang="en-GB" sz="2400" u="sng" dirty="0">
              <a:solidFill>
                <a:srgbClr val="7030A0"/>
              </a:solidFill>
              <a:latin typeface="Trebuchet MS" pitchFamily="34" charset="0"/>
              <a:cs typeface="Trebuchet MS"/>
            </a:endParaRPr>
          </a:p>
          <a:p>
            <a:r>
              <a:rPr lang="en-US" sz="2400" dirty="0" smtClean="0">
                <a:latin typeface="Trebuchet MS"/>
                <a:cs typeface="Trebuchet MS"/>
              </a:rPr>
              <a:t>Write </a:t>
            </a:r>
            <a:r>
              <a:rPr lang="en-US" sz="2400" dirty="0" smtClean="0">
                <a:latin typeface="Trebuchet MS"/>
                <a:cs typeface="Trebuchet MS"/>
              </a:rPr>
              <a:t>a detailed paragraph following the P.E.E.L structure. </a:t>
            </a:r>
            <a:endParaRPr lang="en-GB" sz="2400" dirty="0" smtClean="0">
              <a:latin typeface="Trebuchet MS" pitchFamily="34" charset="0"/>
            </a:endParaRPr>
          </a:p>
          <a:p>
            <a:r>
              <a:rPr lang="en-GB" sz="2400" i="1" dirty="0" smtClean="0">
                <a:solidFill>
                  <a:srgbClr val="00B050"/>
                </a:solidFill>
                <a:latin typeface="Trebuchet MS" pitchFamily="34" charset="0"/>
              </a:rPr>
              <a:t>E.g. On one </a:t>
            </a:r>
            <a:r>
              <a:rPr lang="en-GB" sz="2400" i="1" dirty="0" smtClean="0">
                <a:solidFill>
                  <a:srgbClr val="00B050"/>
                </a:solidFill>
                <a:latin typeface="Trebuchet MS" pitchFamily="34" charset="0"/>
              </a:rPr>
              <a:t>hand</a:t>
            </a:r>
            <a:r>
              <a:rPr lang="en-GB" sz="2400" i="1" dirty="0">
                <a:solidFill>
                  <a:srgbClr val="00B050"/>
                </a:solidFill>
                <a:latin typeface="Trebuchet MS" pitchFamily="34" charset="0"/>
              </a:rPr>
              <a:t> </a:t>
            </a:r>
            <a:r>
              <a:rPr lang="en-GB" sz="2400" i="1" dirty="0" smtClean="0">
                <a:solidFill>
                  <a:srgbClr val="00B050"/>
                </a:solidFill>
                <a:latin typeface="Trebuchet MS" pitchFamily="34" charset="0"/>
              </a:rPr>
              <a:t>rationing had a significant impact on social attitudes because</a:t>
            </a:r>
            <a:r>
              <a:rPr lang="en-GB" sz="2400" i="1" dirty="0" smtClean="0">
                <a:solidFill>
                  <a:srgbClr val="00B050"/>
                </a:solidFill>
                <a:latin typeface="Trebuchet MS" pitchFamily="34" charset="0"/>
              </a:rPr>
              <a:t>……… </a:t>
            </a:r>
            <a:r>
              <a:rPr lang="en-GB" sz="2400" i="1" dirty="0" smtClean="0">
                <a:solidFill>
                  <a:srgbClr val="00B050"/>
                </a:solidFill>
                <a:latin typeface="Trebuchet MS" pitchFamily="34" charset="0"/>
              </a:rPr>
              <a:t>………. for example….This </a:t>
            </a:r>
            <a:r>
              <a:rPr lang="en-GB" sz="2400" i="1" dirty="0" smtClean="0">
                <a:solidFill>
                  <a:srgbClr val="00B050"/>
                </a:solidFill>
                <a:latin typeface="Trebuchet MS" pitchFamily="34" charset="0"/>
              </a:rPr>
              <a:t>shows/indicates/demonstrates……..</a:t>
            </a:r>
            <a:endParaRPr lang="en-GB" sz="2400" i="1" dirty="0" smtClean="0">
              <a:solidFill>
                <a:srgbClr val="00B050"/>
              </a:solidFill>
              <a:latin typeface="Trebuchet MS" pitchFamily="34" charset="0"/>
            </a:endParaRPr>
          </a:p>
          <a:p>
            <a:endParaRPr lang="en-GB" sz="2400" i="1" dirty="0">
              <a:solidFill>
                <a:srgbClr val="00B050"/>
              </a:solidFill>
              <a:latin typeface="Trebuchet MS" pitchFamily="34" charset="0"/>
            </a:endParaRPr>
          </a:p>
          <a:p>
            <a:r>
              <a:rPr lang="en-GB" sz="2400" i="1" dirty="0" smtClean="0">
                <a:solidFill>
                  <a:srgbClr val="00B050"/>
                </a:solidFill>
                <a:latin typeface="Trebuchet MS" pitchFamily="34" charset="0"/>
              </a:rPr>
              <a:t>On the other hand however, it can be argued that </a:t>
            </a:r>
            <a:r>
              <a:rPr lang="en-GB" sz="2400" i="1" dirty="0" smtClean="0">
                <a:solidFill>
                  <a:srgbClr val="00B050"/>
                </a:solidFill>
                <a:latin typeface="Trebuchet MS" pitchFamily="34" charset="0"/>
              </a:rPr>
              <a:t>rationing had a limited impact on social attitudes because ….. </a:t>
            </a:r>
            <a:r>
              <a:rPr lang="en-GB" sz="2400" i="1" dirty="0" smtClean="0">
                <a:solidFill>
                  <a:srgbClr val="00B050"/>
                </a:solidFill>
                <a:latin typeface="Trebuchet MS" pitchFamily="34" charset="0"/>
              </a:rPr>
              <a:t>This was important because………… This shows…..</a:t>
            </a:r>
          </a:p>
          <a:p>
            <a:endParaRPr lang="en-GB" sz="2400" dirty="0" smtClean="0">
              <a:solidFill>
                <a:srgbClr val="00B050"/>
              </a:solidFill>
              <a:latin typeface="Trebuchet MS" pitchFamily="34" charset="0"/>
            </a:endParaRPr>
          </a:p>
          <a:p>
            <a:r>
              <a:rPr lang="en-GB" sz="2400" i="1" dirty="0" smtClean="0">
                <a:solidFill>
                  <a:srgbClr val="00B050"/>
                </a:solidFill>
                <a:latin typeface="Trebuchet MS" pitchFamily="34" charset="0"/>
              </a:rPr>
              <a:t>Therefore, overall the evidence most strongly suggests that </a:t>
            </a:r>
            <a:r>
              <a:rPr lang="en-GB" sz="2400" i="1" dirty="0" smtClean="0">
                <a:solidFill>
                  <a:srgbClr val="00B050"/>
                </a:solidFill>
                <a:latin typeface="Trebuchet MS" pitchFamily="34" charset="0"/>
              </a:rPr>
              <a:t>rationing</a:t>
            </a:r>
            <a:r>
              <a:rPr lang="en-GB" sz="2400" i="1" dirty="0" smtClean="0">
                <a:solidFill>
                  <a:srgbClr val="00B050"/>
                </a:solidFill>
                <a:latin typeface="Trebuchet MS" pitchFamily="34" charset="0"/>
              </a:rPr>
              <a:t>…………… </a:t>
            </a:r>
            <a:r>
              <a:rPr lang="en-GB" sz="2400" i="1" dirty="0" smtClean="0">
                <a:solidFill>
                  <a:srgbClr val="00B050"/>
                </a:solidFill>
                <a:latin typeface="Trebuchet MS" pitchFamily="34" charset="0"/>
              </a:rPr>
              <a:t>because…………. My strongest piece of evidence to support this is………………..</a:t>
            </a:r>
            <a:endParaRPr lang="en-GB" sz="2400" i="1" dirty="0">
              <a:solidFill>
                <a:srgbClr val="00B050"/>
              </a:solidFill>
              <a:latin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324999"/>
            <a:ext cx="91440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7030A0"/>
                </a:solidFill>
                <a:latin typeface="Trebuchet MS" pitchFamily="34" charset="0"/>
              </a:rPr>
              <a:t>Judgement phrases to indicate how much change</a:t>
            </a:r>
            <a:endParaRPr lang="en-GB" sz="2400" b="1" dirty="0">
              <a:solidFill>
                <a:srgbClr val="7030A0"/>
              </a:solidFill>
              <a:latin typeface="Trebuchet MS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7030A0"/>
                </a:solidFill>
                <a:latin typeface="Trebuchet MS" pitchFamily="34" charset="0"/>
              </a:rPr>
              <a:t>A significant </a:t>
            </a:r>
            <a:r>
              <a:rPr lang="en-GB" sz="2400" dirty="0" smtClean="0">
                <a:solidFill>
                  <a:srgbClr val="7030A0"/>
                </a:solidFill>
                <a:latin typeface="Trebuchet MS" pitchFamily="34" charset="0"/>
              </a:rPr>
              <a:t>change/impact     A </a:t>
            </a:r>
            <a:r>
              <a:rPr lang="en-GB" sz="2400" dirty="0" smtClean="0">
                <a:solidFill>
                  <a:srgbClr val="7030A0"/>
                </a:solidFill>
                <a:latin typeface="Trebuchet MS" pitchFamily="34" charset="0"/>
              </a:rPr>
              <a:t>small/ partial </a:t>
            </a:r>
            <a:r>
              <a:rPr lang="en-GB" sz="2400" dirty="0" smtClean="0">
                <a:solidFill>
                  <a:srgbClr val="7030A0"/>
                </a:solidFill>
                <a:latin typeface="Trebuchet MS" pitchFamily="34" charset="0"/>
              </a:rPr>
              <a:t>change/impact</a:t>
            </a:r>
            <a:endParaRPr lang="en-GB" sz="2400" dirty="0" smtClean="0">
              <a:solidFill>
                <a:srgbClr val="7030A0"/>
              </a:solidFill>
              <a:latin typeface="Trebuchet MS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7030A0"/>
                </a:solidFill>
                <a:latin typeface="Trebuchet MS" pitchFamily="34" charset="0"/>
              </a:rPr>
              <a:t>No change at all             It was insignificant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7030A0"/>
                </a:solidFill>
                <a:latin typeface="Trebuchet MS" pitchFamily="34" charset="0"/>
              </a:rPr>
              <a:t> A major </a:t>
            </a:r>
            <a:r>
              <a:rPr lang="en-GB" sz="2400" dirty="0" smtClean="0">
                <a:solidFill>
                  <a:srgbClr val="7030A0"/>
                </a:solidFill>
                <a:latin typeface="Trebuchet MS" pitchFamily="34" charset="0"/>
              </a:rPr>
              <a:t>change/impact     A lasting impact/change</a:t>
            </a:r>
            <a:endParaRPr lang="en-GB" sz="2400" dirty="0">
              <a:solidFill>
                <a:srgbClr val="7030A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70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Home learning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245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Home learning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Howard</dc:creator>
  <cp:lastModifiedBy>Rebecca Howard</cp:lastModifiedBy>
  <cp:revision>1</cp:revision>
  <dcterms:created xsi:type="dcterms:W3CDTF">2013-09-17T11:43:02Z</dcterms:created>
  <dcterms:modified xsi:type="dcterms:W3CDTF">2013-09-17T11:43:17Z</dcterms:modified>
</cp:coreProperties>
</file>