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1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3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7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4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1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2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9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2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3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5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F1C75-7EF5-F14A-83D3-253E45DF256E}" type="datetimeFigureOut">
              <a:rPr lang="en-US" smtClean="0"/>
              <a:t>15/06/2013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42294-BDF8-4344-9CAD-F8EFCD53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0525"/>
            <a:ext cx="7772400" cy="1470025"/>
          </a:xfrm>
        </p:spPr>
        <p:txBody>
          <a:bodyPr/>
          <a:lstStyle/>
          <a:p>
            <a:r>
              <a:rPr lang="en-US" dirty="0" smtClean="0"/>
              <a:t>The Crusades Resources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7748" y="2349500"/>
            <a:ext cx="74504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should everyone know about the Crusades?</a:t>
            </a:r>
          </a:p>
          <a:p>
            <a:endParaRPr lang="en-US" sz="2800" dirty="0" smtClean="0"/>
          </a:p>
          <a:p>
            <a:r>
              <a:rPr lang="en-US" sz="2800" dirty="0" smtClean="0"/>
              <a:t>Use these to help support your enquiry project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704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winter\AppData\Local\Microsoft\Windows\Temporary Internet Files\Content.Outlook\R88RRQGM\0210_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30812" r="7128" b="10431"/>
          <a:stretch/>
        </p:blipFill>
        <p:spPr bwMode="auto">
          <a:xfrm>
            <a:off x="4283968" y="526976"/>
            <a:ext cx="4860032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winter\AppData\Local\Microsoft\Windows\Temporary Internet Files\Content.Outlook\R88RRQGM\0210_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9" t="12990" r="9373" b="50819"/>
          <a:stretch/>
        </p:blipFill>
        <p:spPr bwMode="auto">
          <a:xfrm>
            <a:off x="2233840" y="3573014"/>
            <a:ext cx="1948825" cy="30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winter\AppData\Local\Microsoft\Windows\Temporary Internet Files\Content.Outlook\R88RRQGM\0210_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27619" r="50124" b="12539"/>
          <a:stretch/>
        </p:blipFill>
        <p:spPr bwMode="auto">
          <a:xfrm>
            <a:off x="15957" y="404662"/>
            <a:ext cx="2144486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nwinter\AppData\Local\Microsoft\Windows\Temporary Internet Files\Content.Outlook\R88RRQGM\0210_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6" t="48889" r="9372" b="11588"/>
          <a:stretch/>
        </p:blipFill>
        <p:spPr bwMode="auto">
          <a:xfrm>
            <a:off x="2207316" y="188638"/>
            <a:ext cx="2076652" cy="32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7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6818" r="30223" b="72532"/>
          <a:stretch/>
        </p:blipFill>
        <p:spPr bwMode="auto">
          <a:xfrm>
            <a:off x="195943" y="3302000"/>
            <a:ext cx="4374863" cy="213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t="37405" r="8085" b="21320"/>
          <a:stretch/>
        </p:blipFill>
        <p:spPr bwMode="auto">
          <a:xfrm>
            <a:off x="154523" y="21807"/>
            <a:ext cx="8227477" cy="348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t="75826" r="31066" b="8393"/>
          <a:stretch/>
        </p:blipFill>
        <p:spPr bwMode="auto">
          <a:xfrm>
            <a:off x="154523" y="5434804"/>
            <a:ext cx="4568071" cy="142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59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5" t="27362" r="9435" b="50853"/>
          <a:stretch/>
        </p:blipFill>
        <p:spPr bwMode="auto">
          <a:xfrm>
            <a:off x="6393071" y="2959100"/>
            <a:ext cx="264438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5" t="8963" r="9435" b="73782"/>
          <a:stretch/>
        </p:blipFill>
        <p:spPr bwMode="auto">
          <a:xfrm>
            <a:off x="5807900" y="131320"/>
            <a:ext cx="3229555" cy="26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75208" r="52194" b="10865"/>
          <a:stretch/>
        </p:blipFill>
        <p:spPr bwMode="auto">
          <a:xfrm>
            <a:off x="2684684" y="188640"/>
            <a:ext cx="3123216" cy="189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6429" r="8714" b="10865"/>
          <a:stretch/>
        </p:blipFill>
        <p:spPr bwMode="auto">
          <a:xfrm>
            <a:off x="94951" y="67820"/>
            <a:ext cx="2460180" cy="201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28451" r="52194" b="24793"/>
          <a:stretch/>
        </p:blipFill>
        <p:spPr bwMode="auto">
          <a:xfrm>
            <a:off x="107504" y="2215022"/>
            <a:ext cx="3067496" cy="443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5" t="50375" r="9435" b="29997"/>
          <a:stretch/>
        </p:blipFill>
        <p:spPr bwMode="auto">
          <a:xfrm>
            <a:off x="3175000" y="3827922"/>
            <a:ext cx="3218072" cy="248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29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nwinter\AppData\Local\Microsoft\Windows\Temporary Internet Files\Content.Outlook\R88RRQGM\0210_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47207" r="7529" b="8108"/>
          <a:stretch/>
        </p:blipFill>
        <p:spPr bwMode="auto">
          <a:xfrm>
            <a:off x="12659" y="149169"/>
            <a:ext cx="5698402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winter\AppData\Local\Microsoft\Windows\Temporary Internet Files\Content.Outlook\R88RRQGM\0210_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39596" r="18616" b="31583"/>
          <a:stretch/>
        </p:blipFill>
        <p:spPr bwMode="auto">
          <a:xfrm>
            <a:off x="32580" y="4290746"/>
            <a:ext cx="4845200" cy="256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winter\AppData\Local\Microsoft\Windows\Temporary Internet Files\Content.Outlook\R88RRQGM\0210_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8" t="8754" r="7720" b="70368"/>
          <a:stretch/>
        </p:blipFill>
        <p:spPr bwMode="auto">
          <a:xfrm>
            <a:off x="5432508" y="3212976"/>
            <a:ext cx="3711492" cy="237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winter\AppData\Local\Microsoft\Windows\Temporary Internet Files\Content.Outlook\R88RRQGM\0210_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8" t="76307" r="7720" b="11785"/>
          <a:stretch/>
        </p:blipFill>
        <p:spPr bwMode="auto">
          <a:xfrm>
            <a:off x="5508104" y="5554525"/>
            <a:ext cx="3456384" cy="13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winter\AppData\Local\Microsoft\Windows\Temporary Internet Files\Content.Outlook\R88RRQGM\0210_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8754" r="50572" b="70368"/>
          <a:stretch/>
        </p:blipFill>
        <p:spPr bwMode="auto">
          <a:xfrm>
            <a:off x="5711061" y="367758"/>
            <a:ext cx="3462830" cy="248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7624" y="0"/>
            <a:ext cx="7380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Trebuchet MS"/>
                <a:cs typeface="Trebuchet MS"/>
              </a:rPr>
              <a:t>What were relationships like between Christians and Muslims in the Middle Ages</a:t>
            </a:r>
            <a:r>
              <a:rPr lang="en-GB" sz="1600" dirty="0">
                <a:latin typeface="Trebuchet MS"/>
                <a:cs typeface="Trebuchet MS"/>
              </a:rPr>
              <a:t>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329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winter\AppData\Local\Microsoft\Windows\Temporary Internet Files\Content.Outlook\R88RRQGM\0210_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30812" r="7128" b="10431"/>
          <a:stretch/>
        </p:blipFill>
        <p:spPr bwMode="auto">
          <a:xfrm>
            <a:off x="4283968" y="526976"/>
            <a:ext cx="4860032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winter\AppData\Local\Microsoft\Windows\Temporary Internet Files\Content.Outlook\R88RRQGM\0210_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9" t="12990" r="9373" b="50819"/>
          <a:stretch/>
        </p:blipFill>
        <p:spPr bwMode="auto">
          <a:xfrm>
            <a:off x="2233840" y="3573014"/>
            <a:ext cx="1948825" cy="30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winter\AppData\Local\Microsoft\Windows\Temporary Internet Files\Content.Outlook\R88RRQGM\0210_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27619" r="50124" b="12539"/>
          <a:stretch/>
        </p:blipFill>
        <p:spPr bwMode="auto">
          <a:xfrm>
            <a:off x="15957" y="404662"/>
            <a:ext cx="2144486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nwinter\AppData\Local\Microsoft\Windows\Temporary Internet Files\Content.Outlook\R88RRQGM\0210_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6" t="48889" r="9372" b="11588"/>
          <a:stretch/>
        </p:blipFill>
        <p:spPr bwMode="auto">
          <a:xfrm>
            <a:off x="2207316" y="188638"/>
            <a:ext cx="2076652" cy="32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303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32</Words>
  <Application>Microsoft Macintosh PowerPoint</Application>
  <PresentationFormat>On-screen Show (4:3)</PresentationFormat>
  <Paragraphs>5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The Crusades Resources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Crusades Resources </dc:title>
  <dc:creator>Rebecca</dc:creator>
  <cp:lastModifiedBy>Rebecca</cp:lastModifiedBy>
  <cp:revision>2</cp:revision>
  <dcterms:created xsi:type="dcterms:W3CDTF">2013-06-15T13:16:50Z</dcterms:created>
  <dcterms:modified xsi:type="dcterms:W3CDTF">2013-06-15T13:31:37Z</dcterms:modified>
</cp:coreProperties>
</file>